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7" r:id="rId4"/>
    <p:sldId id="266" r:id="rId5"/>
    <p:sldId id="262" r:id="rId6"/>
    <p:sldId id="268" r:id="rId7"/>
    <p:sldId id="263" r:id="rId8"/>
    <p:sldId id="259" r:id="rId9"/>
    <p:sldId id="260" r:id="rId10"/>
    <p:sldId id="265" r:id="rId11"/>
    <p:sldId id="261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EF"/>
    <a:srgbClr val="F7F2B7"/>
    <a:srgbClr val="FEF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6" autoAdjust="0"/>
    <p:restoredTop sz="94660"/>
  </p:normalViewPr>
  <p:slideViewPr>
    <p:cSldViewPr snapToGrid="0">
      <p:cViewPr varScale="1">
        <p:scale>
          <a:sx n="58" d="100"/>
          <a:sy n="58" d="100"/>
        </p:scale>
        <p:origin x="62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DF3A-D013-3C5A-D494-9D71D112E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4BA025-4527-D299-7077-BB6D32B23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9C31A-2AFE-CD53-5F8C-28B75A09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B7DD-2335-4872-A9A4-C5CA0E37E91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B172E-4F33-F72D-E26F-EE702DA16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3758E-3672-51BF-36A5-2D8BF9066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40E7-F7AC-45CD-805B-B1BD90FC7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2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BF45-9084-ACFF-DC2E-78B7101E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2FC949-EA41-476C-A091-A71507F7A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7C950-2E14-F1FE-AA70-5D3FCB292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B7DD-2335-4872-A9A4-C5CA0E37E91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3FDE3-AA1E-5E4A-7D00-66A6BBED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4A5A8-8DC5-FDEB-225D-D64C37E0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40E7-F7AC-45CD-805B-B1BD90FC7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1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A2EB4D-82AA-8003-552C-2D426CF3E6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DDD8E0-1011-A5EB-80C8-BF710154D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681B9-758D-9A7B-008F-F3731E6C3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B7DD-2335-4872-A9A4-C5CA0E37E91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054AE-F54D-646B-8769-FD5006EB2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90637-09F2-1364-EC82-3D6945D8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40E7-F7AC-45CD-805B-B1BD90FC771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42E7E-B425-C1CA-6732-554234E0F1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6356350"/>
            <a:ext cx="2190750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30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5B1C-D290-17DA-9EAD-D9AB39A6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08305-60AC-B784-5DA4-25FC4BFE4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D6263-8A62-22DF-38E8-89A5F37B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B7DD-2335-4872-A9A4-C5CA0E37E91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859C3-622F-0536-276E-7E377E70D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47284-64D5-4FCC-EC95-58B9BAE8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40E7-F7AC-45CD-805B-B1BD90FC771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236C00-3ED4-055D-79AA-838369A5C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6356350"/>
            <a:ext cx="2190750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0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2ADDB-68FC-397C-7465-B0B91812C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6A504-470F-B855-692B-410C0CDD2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7BBCE-A44F-65B3-8396-C77741A4F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B7DD-2335-4872-A9A4-C5CA0E37E91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61297-5273-539B-BDBB-F7CCEC0D9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322E1-9251-2A49-60D6-0B44902BF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40E7-F7AC-45CD-805B-B1BD90FC771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2C863-F482-07E1-986D-99F260C5D5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6356350"/>
            <a:ext cx="2190750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B9D9-836D-B82A-06E0-E346D35D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E6457-3A82-81AB-1043-D2FF8CAB7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B4C8F-A960-A027-381A-730D74A2C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9CB8A7-E70F-8757-7038-64142425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B7DD-2335-4872-A9A4-C5CA0E37E91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A339D-ECB8-C3CA-22BA-66D71AD9B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79F4F-52A2-675F-70C2-0A15E5D6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40E7-F7AC-45CD-805B-B1BD90FC771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CFC622-FDBF-04BA-14B5-8BCBFA64BC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6356350"/>
            <a:ext cx="2190750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5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D3C9-AB89-0B81-C9F8-65BF1CE75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F4361-00B2-9687-3398-D63370B60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5FEDD2-9059-C0AE-B1CD-B8B879BD9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5465E-9247-C4CD-4501-E18CE6570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80EB8-31C3-6DF9-9DC0-8B1B00894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66BF1E-E9E9-2AC8-329B-17535AA54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B7DD-2335-4872-A9A4-C5CA0E37E91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2F23AC-A765-762B-C062-B9BFB94AA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F33848-7D9A-5489-7E8E-DD26E67F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40E7-F7AC-45CD-805B-B1BD90FC771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BB2F45-A1E1-2477-BF8C-47DB244CC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6356350"/>
            <a:ext cx="2190750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52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FDF6-51B4-FAE4-11E2-26FC21A67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FB0B7D-73EC-C908-288C-6229E2D6C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B7DD-2335-4872-A9A4-C5CA0E37E91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20C9B7-8FE9-FB3D-6BD2-06097C526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4A97B-69A8-25C2-14AF-14BA3AB30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40E7-F7AC-45CD-805B-B1BD90FC771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CD8A8-8063-E068-C37B-2AA110BFE4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6356350"/>
            <a:ext cx="2190750" cy="36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1132BA-5284-A585-D5AE-922AE13262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6508750"/>
            <a:ext cx="2190750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05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55649-06BB-E34E-3099-7619A79D9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B7DD-2335-4872-A9A4-C5CA0E37E91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256E40-A437-03DF-8A6B-565FA35BD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376F8-6116-E61E-385D-9766CCFF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40E7-F7AC-45CD-805B-B1BD90FC771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0B213-7873-8701-4CAB-E0DB3147D9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6356350"/>
            <a:ext cx="2190750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6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7DE6-E377-F72A-87CB-BB0ABC6F7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108F4-1AAA-6B41-9D54-752632454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B9C1D-3B05-8DF6-1C7D-1FAA3B3CE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EB1F3-0AC0-5BBD-6AC5-2E224659B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B7DD-2335-4872-A9A4-C5CA0E37E91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417FA-7DAB-8E82-1EF2-52431DEC2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52A95-2CFB-915C-717E-5920B032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40E7-F7AC-45CD-805B-B1BD90FC771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9357EE-CFF3-B7E3-06B4-7A914406E2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6356350"/>
            <a:ext cx="2190750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43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1658-1BE2-955A-C91B-8B8C29B2B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97558-AB16-8211-F7C1-71DE018780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1113D-235F-C229-355B-C9CF88EA8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F3AFA-76B6-C731-AD15-1F28FD9C5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B7DD-2335-4872-A9A4-C5CA0E37E91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97AD8-EF9D-9AD0-BA34-3DE797D6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A666E-A862-3C74-D9FD-96D542F6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40E7-F7AC-45CD-805B-B1BD90FC771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7EAE1-3452-06A8-5290-0E21155AEA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6356350"/>
            <a:ext cx="2190750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17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F11DE5-0366-F2B1-2A74-139F6C7D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AC068-B6BE-7BCB-9DE0-01EFB9A6B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8EA3F-56F6-0590-FFC5-8CE9A08F9B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EB7DD-2335-4872-A9A4-C5CA0E37E91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4D762-E0EE-EDA3-3662-4D5C8ABBC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87E34-331D-9981-1B17-6B113A58F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640E7-F7AC-45CD-805B-B1BD90FC7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6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920B-774B-5FA2-4402-2FC74C633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Escape from Piggy Island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5B701-2F62-D2A0-486F-3427523AEA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a Kult Classic game by</a:t>
            </a:r>
          </a:p>
          <a:p>
            <a:r>
              <a:rPr lang="en-US" dirty="0"/>
              <a:t>P. </a:t>
            </a:r>
            <a:r>
              <a:rPr lang="en-US" dirty="0" err="1"/>
              <a:t>Alliksaar</a:t>
            </a:r>
            <a:r>
              <a:rPr lang="en-US" dirty="0"/>
              <a:t>, M. </a:t>
            </a:r>
            <a:r>
              <a:rPr lang="en-US" dirty="0" err="1"/>
              <a:t>Kangur</a:t>
            </a:r>
            <a:r>
              <a:rPr lang="en-US" dirty="0"/>
              <a:t>, K. Kalmus &amp; D. </a:t>
            </a:r>
            <a:r>
              <a:rPr lang="en-US" dirty="0" err="1"/>
              <a:t>Talimaa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35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3A64CB-D34D-BB80-1660-310224AF4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4F98CAF-A7EE-2BB4-AE39-0F624DD9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Paindlik</a:t>
            </a:r>
            <a:r>
              <a:rPr lang="en-US" dirty="0"/>
              <a:t> </a:t>
            </a:r>
            <a:r>
              <a:rPr lang="en-US" dirty="0" err="1"/>
              <a:t>arendus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4694857-4788-57D7-BD44-29732C7B1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Järjestame</a:t>
            </a:r>
            <a:r>
              <a:rPr lang="en-US" dirty="0"/>
              <a:t> sisu </a:t>
            </a:r>
            <a:r>
              <a:rPr lang="en-US" dirty="0" err="1"/>
              <a:t>arendamist</a:t>
            </a:r>
            <a:r>
              <a:rPr lang="en-US" dirty="0"/>
              <a:t> </a:t>
            </a:r>
            <a:r>
              <a:rPr lang="en-US" dirty="0" err="1"/>
              <a:t>nii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Kõigepealt</a:t>
            </a:r>
            <a:r>
              <a:rPr lang="en-US" dirty="0"/>
              <a:t> 1. </a:t>
            </a:r>
            <a:r>
              <a:rPr lang="en-US" dirty="0" err="1"/>
              <a:t>vaatus</a:t>
            </a:r>
            <a:r>
              <a:rPr lang="en-US" dirty="0"/>
              <a:t> ja </a:t>
            </a:r>
            <a:r>
              <a:rPr lang="en-US" dirty="0" err="1"/>
              <a:t>mängu</a:t>
            </a:r>
            <a:r>
              <a:rPr lang="en-US" dirty="0"/>
              <a:t> </a:t>
            </a:r>
            <a:r>
              <a:rPr lang="en-US" dirty="0" err="1"/>
              <a:t>lõpp</a:t>
            </a:r>
            <a:r>
              <a:rPr lang="en-US" dirty="0"/>
              <a:t> (</a:t>
            </a:r>
            <a:r>
              <a:rPr lang="en-US" dirty="0" err="1"/>
              <a:t>põgenemine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Seejärel</a:t>
            </a:r>
            <a:r>
              <a:rPr lang="en-US" dirty="0"/>
              <a:t> 3. </a:t>
            </a:r>
            <a:r>
              <a:rPr lang="en-US" dirty="0" err="1"/>
              <a:t>vaatus</a:t>
            </a:r>
            <a:r>
              <a:rPr lang="en-US" dirty="0"/>
              <a:t> (</a:t>
            </a:r>
            <a:r>
              <a:rPr lang="en-US" dirty="0" err="1"/>
              <a:t>atribuutika</a:t>
            </a:r>
            <a:r>
              <a:rPr lang="en-US" dirty="0"/>
              <a:t> </a:t>
            </a:r>
            <a:r>
              <a:rPr lang="en-US" dirty="0" err="1"/>
              <a:t>leidmine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Seejärel</a:t>
            </a:r>
            <a:r>
              <a:rPr lang="en-US" dirty="0"/>
              <a:t> 2. </a:t>
            </a:r>
            <a:r>
              <a:rPr lang="en-US" dirty="0" err="1"/>
              <a:t>vaatus</a:t>
            </a:r>
            <a:r>
              <a:rPr lang="en-US" dirty="0"/>
              <a:t> ja </a:t>
            </a:r>
            <a:r>
              <a:rPr lang="en-US" dirty="0" err="1"/>
              <a:t>muud</a:t>
            </a:r>
            <a:r>
              <a:rPr lang="en-US" dirty="0"/>
              <a:t> </a:t>
            </a:r>
            <a:r>
              <a:rPr lang="en-US" dirty="0" err="1"/>
              <a:t>mõtted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Tagamaks</a:t>
            </a:r>
            <a:r>
              <a:rPr lang="en-US" dirty="0"/>
              <a:t>, et:</a:t>
            </a:r>
          </a:p>
          <a:p>
            <a:pPr lvl="1"/>
            <a:r>
              <a:rPr lang="en-US" dirty="0" err="1"/>
              <a:t>Mäng</a:t>
            </a:r>
            <a:r>
              <a:rPr lang="en-US" dirty="0"/>
              <a:t> </a:t>
            </a:r>
            <a:r>
              <a:rPr lang="en-US" dirty="0" err="1"/>
              <a:t>oleks</a:t>
            </a:r>
            <a:r>
              <a:rPr lang="en-US" dirty="0"/>
              <a:t> </a:t>
            </a:r>
            <a:r>
              <a:rPr lang="en-US" dirty="0" err="1"/>
              <a:t>algusest</a:t>
            </a:r>
            <a:r>
              <a:rPr lang="en-US" dirty="0"/>
              <a:t> </a:t>
            </a:r>
            <a:r>
              <a:rPr lang="en-US" dirty="0" err="1"/>
              <a:t>lõpuni</a:t>
            </a:r>
            <a:r>
              <a:rPr lang="en-US" dirty="0"/>
              <a:t> </a:t>
            </a:r>
            <a:r>
              <a:rPr lang="en-US" dirty="0" err="1"/>
              <a:t>mängitav</a:t>
            </a:r>
            <a:endParaRPr lang="en-US" dirty="0"/>
          </a:p>
          <a:p>
            <a:pPr lvl="1"/>
            <a:r>
              <a:rPr lang="en-US" dirty="0" err="1"/>
              <a:t>Mängu</a:t>
            </a:r>
            <a:r>
              <a:rPr lang="en-US" dirty="0"/>
              <a:t> </a:t>
            </a:r>
            <a:r>
              <a:rPr lang="en-US" dirty="0" err="1"/>
              <a:t>keskosas</a:t>
            </a:r>
            <a:r>
              <a:rPr lang="en-US" dirty="0"/>
              <a:t> </a:t>
            </a:r>
            <a:r>
              <a:rPr lang="en-US" dirty="0" err="1"/>
              <a:t>toimub</a:t>
            </a:r>
            <a:r>
              <a:rPr lang="en-US" dirty="0"/>
              <a:t> </a:t>
            </a:r>
            <a:r>
              <a:rPr lang="en-US" dirty="0" err="1"/>
              <a:t>ühtib</a:t>
            </a:r>
            <a:r>
              <a:rPr lang="en-US" dirty="0"/>
              <a:t> </a:t>
            </a:r>
            <a:r>
              <a:rPr lang="en-US" dirty="0" err="1"/>
              <a:t>alguse</a:t>
            </a:r>
            <a:r>
              <a:rPr lang="en-US" dirty="0"/>
              <a:t> ja </a:t>
            </a:r>
            <a:r>
              <a:rPr lang="en-US" dirty="0" err="1"/>
              <a:t>lõpu</a:t>
            </a:r>
            <a:r>
              <a:rPr lang="en-US" dirty="0"/>
              <a:t> </a:t>
            </a:r>
            <a:r>
              <a:rPr lang="en-US" dirty="0" err="1"/>
              <a:t>plaaniga</a:t>
            </a:r>
            <a:r>
              <a:rPr lang="en-US" dirty="0"/>
              <a:t> (</a:t>
            </a:r>
            <a:r>
              <a:rPr lang="en-US" dirty="0" err="1"/>
              <a:t>kitsendus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Mängu</a:t>
            </a:r>
            <a:r>
              <a:rPr lang="en-US" dirty="0"/>
              <a:t> </a:t>
            </a:r>
            <a:r>
              <a:rPr lang="en-US" dirty="0" err="1"/>
              <a:t>lugu</a:t>
            </a:r>
            <a:r>
              <a:rPr lang="en-US" dirty="0"/>
              <a:t> </a:t>
            </a:r>
            <a:r>
              <a:rPr lang="en-US" dirty="0" err="1"/>
              <a:t>oleks</a:t>
            </a:r>
            <a:r>
              <a:rPr lang="en-US" dirty="0"/>
              <a:t> </a:t>
            </a:r>
            <a:r>
              <a:rPr lang="en-US" dirty="0" err="1"/>
              <a:t>usutav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2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49E7A1-3036-6288-5497-806B8E64E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60C0C-0EA2-9E6B-5CD8-C0B3CD14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Projekti</a:t>
            </a:r>
            <a:r>
              <a:rPr lang="en-US" dirty="0"/>
              <a:t> </a:t>
            </a:r>
            <a:r>
              <a:rPr lang="en-US" dirty="0" err="1"/>
              <a:t>juhtimine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E7250-DBBE-8636-5117-91BB61FD2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Kohtumised</a:t>
            </a:r>
            <a:r>
              <a:rPr lang="en-US" dirty="0"/>
              <a:t> </a:t>
            </a:r>
            <a:r>
              <a:rPr lang="en-US" dirty="0" err="1"/>
              <a:t>koolis</a:t>
            </a:r>
            <a:r>
              <a:rPr lang="en-US" dirty="0"/>
              <a:t> </a:t>
            </a:r>
            <a:r>
              <a:rPr lang="en-US" dirty="0" err="1"/>
              <a:t>kord</a:t>
            </a:r>
            <a:r>
              <a:rPr lang="en-US" dirty="0"/>
              <a:t> </a:t>
            </a:r>
            <a:r>
              <a:rPr lang="en-US" dirty="0" err="1"/>
              <a:t>kahe</a:t>
            </a:r>
            <a:r>
              <a:rPr lang="en-US" dirty="0"/>
              <a:t> </a:t>
            </a:r>
            <a:r>
              <a:rPr lang="en-US" dirty="0" err="1"/>
              <a:t>nädala</a:t>
            </a:r>
            <a:r>
              <a:rPr lang="en-US" dirty="0"/>
              <a:t> </a:t>
            </a:r>
            <a:r>
              <a:rPr lang="en-US" dirty="0" err="1"/>
              <a:t>tagant</a:t>
            </a:r>
            <a:endParaRPr lang="en-US" dirty="0"/>
          </a:p>
          <a:p>
            <a:r>
              <a:rPr lang="en-US" dirty="0"/>
              <a:t>P 19:00 </a:t>
            </a:r>
            <a:r>
              <a:rPr lang="en-US" dirty="0" err="1"/>
              <a:t>peale</a:t>
            </a:r>
            <a:r>
              <a:rPr lang="en-US" dirty="0"/>
              <a:t> </a:t>
            </a:r>
            <a:r>
              <a:rPr lang="en-US" dirty="0" err="1"/>
              <a:t>loengut</a:t>
            </a:r>
            <a:r>
              <a:rPr lang="en-US" dirty="0"/>
              <a:t> - </a:t>
            </a:r>
            <a:r>
              <a:rPr lang="en-US" dirty="0" err="1"/>
              <a:t>plaanimiskoosolek</a:t>
            </a:r>
            <a:endParaRPr lang="en-US" dirty="0"/>
          </a:p>
          <a:p>
            <a:r>
              <a:rPr lang="en-US" dirty="0"/>
              <a:t>T 19:00 </a:t>
            </a:r>
            <a:r>
              <a:rPr lang="en-US" dirty="0" err="1"/>
              <a:t>enne</a:t>
            </a:r>
            <a:r>
              <a:rPr lang="en-US" dirty="0"/>
              <a:t> release </a:t>
            </a:r>
            <a:r>
              <a:rPr lang="en-US" dirty="0" err="1"/>
              <a:t>tähtaega</a:t>
            </a:r>
            <a:r>
              <a:rPr lang="en-US" dirty="0"/>
              <a:t> – </a:t>
            </a:r>
            <a:r>
              <a:rPr lang="en-US" dirty="0" err="1"/>
              <a:t>kriisikoosolek</a:t>
            </a:r>
            <a:endParaRPr lang="en-US" dirty="0"/>
          </a:p>
          <a:p>
            <a:r>
              <a:rPr lang="en-US" dirty="0" err="1"/>
              <a:t>Kõik</a:t>
            </a:r>
            <a:r>
              <a:rPr lang="en-US" dirty="0"/>
              <a:t> </a:t>
            </a:r>
            <a:r>
              <a:rPr lang="en-US" dirty="0" err="1"/>
              <a:t>muu</a:t>
            </a:r>
            <a:r>
              <a:rPr lang="en-US" dirty="0"/>
              <a:t> </a:t>
            </a:r>
            <a:r>
              <a:rPr lang="en-US" dirty="0" err="1"/>
              <a:t>jooksvalt</a:t>
            </a:r>
            <a:endParaRPr lang="en-US" dirty="0"/>
          </a:p>
          <a:p>
            <a:r>
              <a:rPr lang="en-US" dirty="0" err="1"/>
              <a:t>Käime</a:t>
            </a:r>
            <a:r>
              <a:rPr lang="en-US" dirty="0"/>
              <a:t> </a:t>
            </a:r>
            <a:r>
              <a:rPr lang="en-US" dirty="0" err="1"/>
              <a:t>enda</a:t>
            </a:r>
            <a:r>
              <a:rPr lang="en-US" dirty="0"/>
              <a:t> </a:t>
            </a:r>
            <a:r>
              <a:rPr lang="en-US" dirty="0" err="1"/>
              <a:t>kohta</a:t>
            </a:r>
            <a:r>
              <a:rPr lang="en-US" dirty="0"/>
              <a:t> </a:t>
            </a:r>
            <a:r>
              <a:rPr lang="en-US" dirty="0" err="1"/>
              <a:t>käivad</a:t>
            </a:r>
            <a:r>
              <a:rPr lang="en-US" dirty="0"/>
              <a:t> issued </a:t>
            </a:r>
            <a:r>
              <a:rPr lang="en-US" dirty="0" err="1"/>
              <a:t>üle</a:t>
            </a:r>
            <a:r>
              <a:rPr lang="en-US" dirty="0"/>
              <a:t> </a:t>
            </a:r>
            <a:r>
              <a:rPr lang="en-US" dirty="0" err="1"/>
              <a:t>igal</a:t>
            </a:r>
            <a:r>
              <a:rPr lang="en-US" dirty="0"/>
              <a:t> </a:t>
            </a:r>
            <a:r>
              <a:rPr lang="en-US" dirty="0" err="1"/>
              <a:t>koosolekul</a:t>
            </a:r>
            <a:endParaRPr lang="en-US" dirty="0"/>
          </a:p>
          <a:p>
            <a:r>
              <a:rPr lang="en-US" dirty="0" err="1"/>
              <a:t>Teeme</a:t>
            </a:r>
            <a:r>
              <a:rPr lang="en-US" dirty="0"/>
              <a:t> </a:t>
            </a:r>
            <a:r>
              <a:rPr lang="en-US" dirty="0" err="1"/>
              <a:t>plaane</a:t>
            </a:r>
            <a:r>
              <a:rPr lang="en-US" dirty="0"/>
              <a:t> </a:t>
            </a:r>
            <a:r>
              <a:rPr lang="en-US" dirty="0" err="1"/>
              <a:t>edasiseks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59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9B33C-D0FA-6E9C-7A6F-D85238816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Peamised</a:t>
            </a:r>
            <a:r>
              <a:rPr lang="en-US" dirty="0"/>
              <a:t> </a:t>
            </a:r>
            <a:r>
              <a:rPr lang="en-US" dirty="0" err="1"/>
              <a:t>arengud</a:t>
            </a:r>
            <a:r>
              <a:rPr lang="en-US" dirty="0"/>
              <a:t> 6.02-20.02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5F548-EA07-1972-C132-6321FA2F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6357" cy="4351338"/>
          </a:xfrm>
        </p:spPr>
        <p:txBody>
          <a:bodyPr>
            <a:normAutofit/>
          </a:bodyPr>
          <a:lstStyle/>
          <a:p>
            <a:r>
              <a:rPr lang="en-US" sz="2000" dirty="0" err="1"/>
              <a:t>Tegelase</a:t>
            </a:r>
            <a:r>
              <a:rPr lang="en-US" sz="2000" dirty="0"/>
              <a:t> </a:t>
            </a:r>
            <a:r>
              <a:rPr lang="en-US" sz="2000" dirty="0" err="1"/>
              <a:t>liikumine</a:t>
            </a:r>
            <a:r>
              <a:rPr lang="en-US" sz="2000" dirty="0"/>
              <a:t> </a:t>
            </a:r>
            <a:r>
              <a:rPr lang="en-US" sz="2000" dirty="0" err="1"/>
              <a:t>toimib</a:t>
            </a:r>
            <a:r>
              <a:rPr lang="en-US" sz="2000" dirty="0"/>
              <a:t> </a:t>
            </a:r>
            <a:r>
              <a:rPr lang="en-US" sz="2000" dirty="0" err="1"/>
              <a:t>paberprototüübis</a:t>
            </a:r>
            <a:r>
              <a:rPr lang="en-US" sz="2000" dirty="0"/>
              <a:t> ja </a:t>
            </a:r>
            <a:r>
              <a:rPr lang="en-US" sz="2000" dirty="0" err="1"/>
              <a:t>mängumootoris</a:t>
            </a:r>
            <a:endParaRPr lang="en-US" sz="2000" dirty="0"/>
          </a:p>
          <a:p>
            <a:r>
              <a:rPr lang="en-US" sz="2000" dirty="0" err="1"/>
              <a:t>Kõik</a:t>
            </a:r>
            <a:r>
              <a:rPr lang="en-US" sz="2000" dirty="0"/>
              <a:t> </a:t>
            </a:r>
            <a:r>
              <a:rPr lang="en-US" sz="2000" dirty="0" err="1"/>
              <a:t>peategelase</a:t>
            </a:r>
            <a:r>
              <a:rPr lang="en-US" sz="2000" dirty="0"/>
              <a:t> </a:t>
            </a:r>
            <a:r>
              <a:rPr lang="en-US" sz="2000" dirty="0" err="1"/>
              <a:t>liikumisanimatsioonid</a:t>
            </a:r>
            <a:r>
              <a:rPr lang="en-US" sz="2000" dirty="0"/>
              <a:t> on </a:t>
            </a:r>
            <a:r>
              <a:rPr lang="en-US" sz="2000" dirty="0" err="1"/>
              <a:t>valmis</a:t>
            </a:r>
            <a:endParaRPr lang="en-US" sz="2000" dirty="0"/>
          </a:p>
          <a:p>
            <a:r>
              <a:rPr lang="en-US" sz="2000" dirty="0"/>
              <a:t>On </a:t>
            </a:r>
            <a:r>
              <a:rPr lang="en-US" sz="2000" dirty="0" err="1"/>
              <a:t>olemas</a:t>
            </a:r>
            <a:r>
              <a:rPr lang="en-US" sz="2000" dirty="0"/>
              <a:t> </a:t>
            </a:r>
            <a:r>
              <a:rPr lang="en-US" sz="2000" dirty="0" err="1"/>
              <a:t>terve</a:t>
            </a:r>
            <a:r>
              <a:rPr lang="en-US" sz="2000" dirty="0"/>
              <a:t> </a:t>
            </a:r>
            <a:r>
              <a:rPr lang="en-US" sz="2000" dirty="0" err="1"/>
              <a:t>mängumaailma</a:t>
            </a:r>
            <a:r>
              <a:rPr lang="en-US" sz="2000" dirty="0"/>
              <a:t> ja ‘</a:t>
            </a:r>
            <a:r>
              <a:rPr lang="en-US" sz="2000" dirty="0" err="1"/>
              <a:t>vaimse</a:t>
            </a:r>
            <a:r>
              <a:rPr lang="en-US" sz="2000" dirty="0"/>
              <a:t> </a:t>
            </a:r>
            <a:r>
              <a:rPr lang="en-US" sz="2000" dirty="0" err="1"/>
              <a:t>rännaku</a:t>
            </a:r>
            <a:r>
              <a:rPr lang="en-US" sz="2000" dirty="0"/>
              <a:t>’ </a:t>
            </a:r>
            <a:r>
              <a:rPr lang="en-US" sz="2000" dirty="0" err="1"/>
              <a:t>leveli</a:t>
            </a:r>
            <a:r>
              <a:rPr lang="en-US" sz="2000" dirty="0"/>
              <a:t> </a:t>
            </a:r>
            <a:r>
              <a:rPr lang="en-US" sz="2000" dirty="0" err="1"/>
              <a:t>esialgne</a:t>
            </a:r>
            <a:r>
              <a:rPr lang="en-US" sz="2000" dirty="0"/>
              <a:t> </a:t>
            </a:r>
            <a:r>
              <a:rPr lang="en-US" sz="2000" dirty="0" err="1"/>
              <a:t>eskiis</a:t>
            </a:r>
            <a:endParaRPr lang="en-US" sz="2000" dirty="0"/>
          </a:p>
          <a:p>
            <a:r>
              <a:rPr lang="en-US" sz="2000" dirty="0" err="1"/>
              <a:t>Oskame</a:t>
            </a:r>
            <a:r>
              <a:rPr lang="en-US" sz="2000" dirty="0"/>
              <a:t> </a:t>
            </a:r>
            <a:r>
              <a:rPr lang="en-US" sz="2000" dirty="0" err="1"/>
              <a:t>mängumootoris</a:t>
            </a:r>
            <a:r>
              <a:rPr lang="en-US" sz="2000" dirty="0"/>
              <a:t> </a:t>
            </a:r>
            <a:r>
              <a:rPr lang="en-US" sz="2000" dirty="0" err="1"/>
              <a:t>videot</a:t>
            </a:r>
            <a:r>
              <a:rPr lang="en-US" sz="2000" dirty="0"/>
              <a:t> </a:t>
            </a:r>
            <a:r>
              <a:rPr lang="en-US" sz="2000" dirty="0" err="1"/>
              <a:t>mängida</a:t>
            </a:r>
            <a:endParaRPr lang="en-US" sz="2000" dirty="0"/>
          </a:p>
          <a:p>
            <a:r>
              <a:rPr lang="en-US" sz="2000" dirty="0" err="1"/>
              <a:t>Meil</a:t>
            </a:r>
            <a:r>
              <a:rPr lang="en-US" sz="2000" dirty="0"/>
              <a:t> on </a:t>
            </a:r>
            <a:r>
              <a:rPr lang="en-US" sz="2000" dirty="0" err="1"/>
              <a:t>rohkem</a:t>
            </a:r>
            <a:r>
              <a:rPr lang="en-US" sz="2000" dirty="0"/>
              <a:t> </a:t>
            </a:r>
            <a:r>
              <a:rPr lang="en-US" sz="2000" dirty="0" err="1"/>
              <a:t>asseteid</a:t>
            </a:r>
            <a:r>
              <a:rPr lang="en-US" sz="2000" dirty="0"/>
              <a:t> kui </a:t>
            </a:r>
            <a:r>
              <a:rPr lang="en-US" sz="2000" dirty="0" err="1"/>
              <a:t>enne</a:t>
            </a:r>
            <a:r>
              <a:rPr lang="en-US" sz="2000" dirty="0"/>
              <a:t> (</a:t>
            </a:r>
            <a:r>
              <a:rPr lang="en-US" sz="2000" dirty="0" err="1"/>
              <a:t>peamiselt</a:t>
            </a:r>
            <a:r>
              <a:rPr lang="en-US" sz="2000" dirty="0"/>
              <a:t> </a:t>
            </a:r>
            <a:r>
              <a:rPr lang="en-US" sz="2000" dirty="0" err="1"/>
              <a:t>maapinna</a:t>
            </a:r>
            <a:r>
              <a:rPr lang="en-US" sz="2000" dirty="0"/>
              <a:t> </a:t>
            </a:r>
            <a:r>
              <a:rPr lang="en-US" sz="2000" dirty="0" err="1"/>
              <a:t>materjalid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Meil</a:t>
            </a:r>
            <a:r>
              <a:rPr lang="en-US" sz="2000" dirty="0"/>
              <a:t> on </a:t>
            </a:r>
            <a:r>
              <a:rPr lang="en-US" sz="2000" dirty="0" err="1"/>
              <a:t>oma</a:t>
            </a:r>
            <a:r>
              <a:rPr lang="en-US" sz="2000" dirty="0"/>
              <a:t> </a:t>
            </a:r>
            <a:r>
              <a:rPr lang="en-US" sz="2000" dirty="0" err="1"/>
              <a:t>õlu</a:t>
            </a:r>
            <a:r>
              <a:rPr lang="en-US" sz="2000" dirty="0"/>
              <a:t> ‘Kult Classic’ </a:t>
            </a:r>
            <a:r>
              <a:rPr lang="en-US" sz="2000" dirty="0" err="1"/>
              <a:t>kavand</a:t>
            </a:r>
            <a:endParaRPr lang="en-US" sz="2000" dirty="0"/>
          </a:p>
          <a:p>
            <a:r>
              <a:rPr lang="en-US" sz="2000" dirty="0" err="1"/>
              <a:t>Valmisid</a:t>
            </a:r>
            <a:r>
              <a:rPr lang="en-US" sz="2000" dirty="0"/>
              <a:t> </a:t>
            </a:r>
            <a:r>
              <a:rPr lang="en-US" sz="2000" dirty="0" err="1"/>
              <a:t>esimesed</a:t>
            </a:r>
            <a:r>
              <a:rPr lang="en-US" sz="2000" dirty="0"/>
              <a:t> </a:t>
            </a:r>
            <a:r>
              <a:rPr lang="en-US" sz="2000" dirty="0" err="1"/>
              <a:t>oma</a:t>
            </a:r>
            <a:r>
              <a:rPr lang="en-US" sz="2000" dirty="0"/>
              <a:t> </a:t>
            </a:r>
            <a:r>
              <a:rPr lang="en-US" sz="2000" dirty="0" err="1"/>
              <a:t>helid</a:t>
            </a:r>
            <a:r>
              <a:rPr lang="en-US" sz="2000" dirty="0"/>
              <a:t> – </a:t>
            </a:r>
            <a:r>
              <a:rPr lang="en-US" sz="2000" dirty="0" err="1"/>
              <a:t>muusika</a:t>
            </a:r>
            <a:endParaRPr lang="en-US" sz="2000" dirty="0"/>
          </a:p>
          <a:p>
            <a:r>
              <a:rPr lang="en-US" sz="2000" dirty="0" err="1"/>
              <a:t>Valmis</a:t>
            </a:r>
            <a:r>
              <a:rPr lang="en-US" sz="2000" dirty="0"/>
              <a:t> </a:t>
            </a:r>
            <a:r>
              <a:rPr lang="en-US" sz="2000" dirty="0" err="1"/>
              <a:t>esimene</a:t>
            </a:r>
            <a:r>
              <a:rPr lang="en-US" sz="2000" dirty="0"/>
              <a:t> video – </a:t>
            </a:r>
            <a:r>
              <a:rPr lang="en-US" sz="2000" dirty="0" err="1"/>
              <a:t>millest</a:t>
            </a:r>
            <a:r>
              <a:rPr lang="en-US" sz="2000" dirty="0"/>
              <a:t> </a:t>
            </a:r>
            <a:r>
              <a:rPr lang="en-US" sz="2000" dirty="0" err="1"/>
              <a:t>võiks</a:t>
            </a:r>
            <a:r>
              <a:rPr lang="en-US" sz="2000" dirty="0"/>
              <a:t> </a:t>
            </a:r>
            <a:r>
              <a:rPr lang="en-US" sz="2000" dirty="0" err="1"/>
              <a:t>edasi</a:t>
            </a:r>
            <a:r>
              <a:rPr lang="en-US" sz="2000" dirty="0"/>
              <a:t> </a:t>
            </a:r>
            <a:r>
              <a:rPr lang="en-US" sz="2000" dirty="0" err="1"/>
              <a:t>saada</a:t>
            </a:r>
            <a:r>
              <a:rPr lang="en-US" sz="2000" dirty="0"/>
              <a:t> </a:t>
            </a:r>
            <a:r>
              <a:rPr lang="en-US" sz="2000" dirty="0" err="1"/>
              <a:t>mängu</a:t>
            </a:r>
            <a:r>
              <a:rPr lang="en-US" sz="2000" dirty="0"/>
              <a:t> </a:t>
            </a:r>
            <a:r>
              <a:rPr lang="en-US" sz="2000" dirty="0" err="1"/>
              <a:t>lõplik</a:t>
            </a:r>
            <a:r>
              <a:rPr lang="en-US" sz="2000" dirty="0"/>
              <a:t> intro 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A drawing of a wooden cylinder&#10;&#10;Description automatically generated">
            <a:extLst>
              <a:ext uri="{FF2B5EF4-FFF2-40B4-BE49-F238E27FC236}">
                <a16:creationId xmlns:a16="http://schemas.microsoft.com/office/drawing/2014/main" id="{2C222382-AAB7-FA7D-9302-42C92AECF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9" r="8433" b="7439"/>
          <a:stretch/>
        </p:blipFill>
        <p:spPr>
          <a:xfrm>
            <a:off x="7964557" y="899284"/>
            <a:ext cx="3182690" cy="527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36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9FD1-48DE-7EE6-5BA5-BCDBD2BD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Mängu</a:t>
            </a:r>
            <a:r>
              <a:rPr lang="en-US" dirty="0"/>
              <a:t> </a:t>
            </a:r>
            <a:r>
              <a:rPr lang="en-US" dirty="0" err="1"/>
              <a:t>keskkond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BE22F-1B27-B439-2269-4DACED405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40524" cy="4351338"/>
          </a:xfrm>
        </p:spPr>
        <p:txBody>
          <a:bodyPr>
            <a:normAutofit/>
          </a:bodyPr>
          <a:lstStyle/>
          <a:p>
            <a:r>
              <a:rPr lang="en-US" dirty="0" err="1"/>
              <a:t>Mängu</a:t>
            </a:r>
            <a:r>
              <a:rPr lang="en-US" dirty="0"/>
              <a:t> </a:t>
            </a:r>
            <a:r>
              <a:rPr lang="en-US" dirty="0" err="1"/>
              <a:t>tegevus</a:t>
            </a:r>
            <a:r>
              <a:rPr lang="en-US" dirty="0"/>
              <a:t> </a:t>
            </a:r>
            <a:r>
              <a:rPr lang="en-US" dirty="0" err="1"/>
              <a:t>toimub</a:t>
            </a:r>
            <a:r>
              <a:rPr lang="en-US" dirty="0"/>
              <a:t> </a:t>
            </a:r>
            <a:r>
              <a:rPr lang="en-US" dirty="0" err="1"/>
              <a:t>saarel</a:t>
            </a:r>
            <a:endParaRPr lang="en-US" dirty="0"/>
          </a:p>
          <a:p>
            <a:pPr lvl="1"/>
            <a:r>
              <a:rPr lang="en-US" dirty="0" err="1"/>
              <a:t>Mäng</a:t>
            </a:r>
            <a:r>
              <a:rPr lang="en-US" dirty="0"/>
              <a:t> </a:t>
            </a:r>
            <a:r>
              <a:rPr lang="en-US" dirty="0" err="1"/>
              <a:t>toimub</a:t>
            </a:r>
            <a:r>
              <a:rPr lang="en-US" dirty="0"/>
              <a:t> </a:t>
            </a:r>
            <a:r>
              <a:rPr lang="en-US" dirty="0" err="1"/>
              <a:t>saarel</a:t>
            </a:r>
            <a:r>
              <a:rPr lang="en-US" dirty="0"/>
              <a:t> - </a:t>
            </a:r>
            <a:r>
              <a:rPr lang="en-US" dirty="0" err="1"/>
              <a:t>saarel</a:t>
            </a:r>
            <a:r>
              <a:rPr lang="en-US" dirty="0"/>
              <a:t> </a:t>
            </a:r>
            <a:r>
              <a:rPr lang="en-US" dirty="0" err="1"/>
              <a:t>tegutseb</a:t>
            </a:r>
            <a:r>
              <a:rPr lang="en-US" dirty="0"/>
              <a:t> farm</a:t>
            </a:r>
          </a:p>
          <a:p>
            <a:pPr lvl="1"/>
            <a:r>
              <a:rPr lang="en-US" dirty="0"/>
              <a:t>Farm on </a:t>
            </a:r>
            <a:r>
              <a:rPr lang="en-US" dirty="0" err="1"/>
              <a:t>jaotatud</a:t>
            </a:r>
            <a:r>
              <a:rPr lang="en-US" dirty="0"/>
              <a:t> 9ks </a:t>
            </a:r>
            <a:r>
              <a:rPr lang="en-US" dirty="0" err="1"/>
              <a:t>temaatiliseks</a:t>
            </a:r>
            <a:r>
              <a:rPr lang="en-US" dirty="0"/>
              <a:t> </a:t>
            </a:r>
            <a:r>
              <a:rPr lang="en-US" dirty="0" err="1"/>
              <a:t>piirkonnas</a:t>
            </a:r>
            <a:r>
              <a:rPr lang="en-US" dirty="0"/>
              <a:t> (happy farm, </a:t>
            </a:r>
            <a:r>
              <a:rPr lang="en-US" dirty="0" err="1"/>
              <a:t>tuletorn</a:t>
            </a:r>
            <a:r>
              <a:rPr lang="en-US" dirty="0"/>
              <a:t>, </a:t>
            </a:r>
            <a:r>
              <a:rPr lang="en-US" dirty="0" err="1"/>
              <a:t>sadam</a:t>
            </a:r>
            <a:r>
              <a:rPr lang="en-US" dirty="0"/>
              <a:t> </a:t>
            </a:r>
            <a:r>
              <a:rPr lang="en-US" dirty="0" err="1"/>
              <a:t>jpm</a:t>
            </a:r>
            <a:r>
              <a:rPr lang="en-US" dirty="0"/>
              <a:t>) – </a:t>
            </a:r>
            <a:r>
              <a:rPr lang="en-US" dirty="0" err="1"/>
              <a:t>korraga</a:t>
            </a:r>
            <a:r>
              <a:rPr lang="en-US" dirty="0"/>
              <a:t> on </a:t>
            </a:r>
            <a:r>
              <a:rPr lang="en-US" dirty="0" err="1"/>
              <a:t>aktiivne</a:t>
            </a:r>
            <a:r>
              <a:rPr lang="en-US" dirty="0"/>
              <a:t> </a:t>
            </a:r>
            <a:r>
              <a:rPr lang="en-US" dirty="0" err="1"/>
              <a:t>üks</a:t>
            </a:r>
            <a:r>
              <a:rPr lang="en-US" dirty="0"/>
              <a:t> </a:t>
            </a:r>
            <a:r>
              <a:rPr lang="en-US" dirty="0" err="1"/>
              <a:t>piirkond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Mängija</a:t>
            </a:r>
            <a:r>
              <a:rPr lang="en-US" dirty="0"/>
              <a:t> </a:t>
            </a:r>
            <a:r>
              <a:rPr lang="en-US" dirty="0" err="1"/>
              <a:t>saab</a:t>
            </a:r>
            <a:r>
              <a:rPr lang="en-US" dirty="0"/>
              <a:t> </a:t>
            </a:r>
            <a:r>
              <a:rPr lang="en-US" dirty="0" err="1"/>
              <a:t>infot</a:t>
            </a:r>
            <a:r>
              <a:rPr lang="en-US" dirty="0"/>
              <a:t> </a:t>
            </a:r>
            <a:r>
              <a:rPr lang="en-US" dirty="0" err="1"/>
              <a:t>toimuva</a:t>
            </a:r>
            <a:r>
              <a:rPr lang="en-US" dirty="0"/>
              <a:t> </a:t>
            </a:r>
            <a:r>
              <a:rPr lang="en-US" dirty="0" err="1"/>
              <a:t>kohta</a:t>
            </a:r>
            <a:r>
              <a:rPr lang="en-US" dirty="0"/>
              <a:t> </a:t>
            </a:r>
            <a:r>
              <a:rPr lang="en-US" dirty="0" err="1"/>
              <a:t>graafiliselt</a:t>
            </a:r>
            <a:r>
              <a:rPr lang="en-US" dirty="0"/>
              <a:t> ja </a:t>
            </a:r>
            <a:r>
              <a:rPr lang="en-US" dirty="0" err="1"/>
              <a:t>teksti</a:t>
            </a:r>
            <a:r>
              <a:rPr lang="en-US" dirty="0"/>
              <a:t> </a:t>
            </a:r>
            <a:r>
              <a:rPr lang="en-US" dirty="0" err="1"/>
              <a:t>kaudu</a:t>
            </a:r>
            <a:r>
              <a:rPr lang="en-US" dirty="0"/>
              <a:t> (examine </a:t>
            </a:r>
            <a:r>
              <a:rPr lang="en-US" dirty="0" err="1"/>
              <a:t>käsk</a:t>
            </a:r>
            <a:r>
              <a:rPr lang="en-US" dirty="0"/>
              <a:t>, </a:t>
            </a:r>
            <a:r>
              <a:rPr lang="en-US" dirty="0" err="1"/>
              <a:t>dialoog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5536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AE43-748E-E615-8431-2183001B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4A766-DD94-6CB3-AAD5-1BF12965F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rawing of a beach&#10;&#10;Description automatically generated">
            <a:extLst>
              <a:ext uri="{FF2B5EF4-FFF2-40B4-BE49-F238E27FC236}">
                <a16:creationId xmlns:a16="http://schemas.microsoft.com/office/drawing/2014/main" id="{536DB04B-AD0D-0991-1434-873CF02ABC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4" t="5324" r="16147" b="2732"/>
          <a:stretch/>
        </p:blipFill>
        <p:spPr>
          <a:xfrm>
            <a:off x="407504" y="0"/>
            <a:ext cx="10946296" cy="683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30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475F8-2365-799E-0132-4ABF36724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AEABA-D9C6-98DB-B0C6-09D0C291B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Tegelased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6E62B-7F86-18A8-A8A6-69E363747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2625725"/>
            <a:ext cx="8340524" cy="4351338"/>
          </a:xfrm>
        </p:spPr>
        <p:txBody>
          <a:bodyPr>
            <a:normAutofit/>
          </a:bodyPr>
          <a:lstStyle/>
          <a:p>
            <a:pPr lvl="1"/>
            <a:r>
              <a:rPr lang="en-US" dirty="0" err="1"/>
              <a:t>Peategelane</a:t>
            </a:r>
            <a:r>
              <a:rPr lang="en-US" dirty="0"/>
              <a:t> ja </a:t>
            </a:r>
            <a:r>
              <a:rPr lang="en-US" dirty="0" err="1"/>
              <a:t>olulisemad</a:t>
            </a:r>
            <a:r>
              <a:rPr lang="en-US" dirty="0"/>
              <a:t> </a:t>
            </a:r>
            <a:r>
              <a:rPr lang="en-US" dirty="0" err="1"/>
              <a:t>kõrvaltegelased</a:t>
            </a:r>
            <a:r>
              <a:rPr lang="en-US" dirty="0"/>
              <a:t> on </a:t>
            </a:r>
            <a:r>
              <a:rPr lang="en-US" dirty="0" err="1"/>
              <a:t>sead</a:t>
            </a:r>
            <a:endParaRPr lang="en-US" dirty="0"/>
          </a:p>
          <a:p>
            <a:pPr lvl="2"/>
            <a:r>
              <a:rPr lang="en-US" dirty="0" err="1"/>
              <a:t>Peategelane</a:t>
            </a:r>
            <a:r>
              <a:rPr lang="en-US" dirty="0"/>
              <a:t> </a:t>
            </a:r>
            <a:r>
              <a:rPr lang="en-US" dirty="0" err="1"/>
              <a:t>alustab</a:t>
            </a:r>
            <a:r>
              <a:rPr lang="en-US" dirty="0"/>
              <a:t> </a:t>
            </a:r>
            <a:r>
              <a:rPr lang="en-US" dirty="0" err="1"/>
              <a:t>mängu</a:t>
            </a:r>
            <a:r>
              <a:rPr lang="en-US" dirty="0"/>
              <a:t> </a:t>
            </a:r>
            <a:r>
              <a:rPr lang="en-US" dirty="0" err="1"/>
              <a:t>keerulises</a:t>
            </a:r>
            <a:r>
              <a:rPr lang="en-US" dirty="0"/>
              <a:t> </a:t>
            </a:r>
            <a:r>
              <a:rPr lang="en-US" dirty="0" err="1"/>
              <a:t>mälukaotuse</a:t>
            </a:r>
            <a:r>
              <a:rPr lang="en-US" dirty="0"/>
              <a:t> </a:t>
            </a:r>
            <a:r>
              <a:rPr lang="en-US" dirty="0" err="1"/>
              <a:t>seisundis</a:t>
            </a:r>
            <a:endParaRPr lang="en-US" dirty="0"/>
          </a:p>
          <a:p>
            <a:pPr lvl="2"/>
            <a:r>
              <a:rPr lang="en-US" dirty="0" err="1"/>
              <a:t>Peategelasel</a:t>
            </a:r>
            <a:r>
              <a:rPr lang="en-US" dirty="0"/>
              <a:t> on </a:t>
            </a:r>
            <a:r>
              <a:rPr lang="en-US" dirty="0" err="1"/>
              <a:t>keeruline</a:t>
            </a:r>
            <a:r>
              <a:rPr lang="en-US" dirty="0"/>
              <a:t> </a:t>
            </a:r>
            <a:r>
              <a:rPr lang="en-US" dirty="0" err="1"/>
              <a:t>opereerida</a:t>
            </a:r>
            <a:r>
              <a:rPr lang="en-US" dirty="0"/>
              <a:t> </a:t>
            </a:r>
            <a:r>
              <a:rPr lang="en-US" dirty="0" err="1"/>
              <a:t>inimese</a:t>
            </a:r>
            <a:r>
              <a:rPr lang="en-US" dirty="0"/>
              <a:t> </a:t>
            </a:r>
            <a:r>
              <a:rPr lang="en-US" dirty="0" err="1"/>
              <a:t>loodud</a:t>
            </a:r>
            <a:r>
              <a:rPr lang="en-US" dirty="0"/>
              <a:t> </a:t>
            </a:r>
            <a:r>
              <a:rPr lang="en-US" dirty="0" err="1"/>
              <a:t>asju</a:t>
            </a:r>
            <a:endParaRPr lang="en-US" dirty="0"/>
          </a:p>
          <a:p>
            <a:pPr lvl="1"/>
            <a:r>
              <a:rPr lang="en-US" dirty="0" err="1"/>
              <a:t>Müstilisest</a:t>
            </a:r>
            <a:r>
              <a:rPr lang="en-US" dirty="0"/>
              <a:t> </a:t>
            </a:r>
            <a:r>
              <a:rPr lang="en-US" dirty="0" err="1"/>
              <a:t>viirusnakkusest</a:t>
            </a:r>
            <a:r>
              <a:rPr lang="en-US" dirty="0"/>
              <a:t> </a:t>
            </a:r>
            <a:r>
              <a:rPr lang="en-US" dirty="0" err="1"/>
              <a:t>tingituna</a:t>
            </a:r>
            <a:r>
              <a:rPr lang="en-US" dirty="0"/>
              <a:t> on </a:t>
            </a:r>
            <a:r>
              <a:rPr lang="en-US" dirty="0" err="1"/>
              <a:t>sead</a:t>
            </a:r>
            <a:r>
              <a:rPr lang="en-US" dirty="0"/>
              <a:t> </a:t>
            </a:r>
            <a:r>
              <a:rPr lang="en-US" dirty="0" err="1"/>
              <a:t>reeglina</a:t>
            </a:r>
            <a:r>
              <a:rPr lang="en-US" dirty="0"/>
              <a:t> väga </a:t>
            </a:r>
            <a:r>
              <a:rPr lang="en-US" dirty="0" err="1"/>
              <a:t>nutikad</a:t>
            </a:r>
            <a:endParaRPr lang="en-US" dirty="0"/>
          </a:p>
          <a:p>
            <a:pPr lvl="1"/>
            <a:r>
              <a:rPr lang="en-US" dirty="0" err="1"/>
              <a:t>Inimesed</a:t>
            </a:r>
            <a:r>
              <a:rPr lang="en-US" dirty="0"/>
              <a:t> </a:t>
            </a:r>
            <a:r>
              <a:rPr lang="en-US" dirty="0" err="1"/>
              <a:t>eksisteerivad</a:t>
            </a:r>
            <a:r>
              <a:rPr lang="en-US" dirty="0"/>
              <a:t> </a:t>
            </a:r>
            <a:r>
              <a:rPr lang="en-US" dirty="0" err="1"/>
              <a:t>valvuri</a:t>
            </a:r>
            <a:r>
              <a:rPr lang="en-US" dirty="0"/>
              <a:t> </a:t>
            </a:r>
            <a:r>
              <a:rPr lang="en-US" dirty="0" err="1"/>
              <a:t>rollis</a:t>
            </a:r>
            <a:r>
              <a:rPr lang="en-US" dirty="0"/>
              <a:t>, </a:t>
            </a:r>
            <a:r>
              <a:rPr lang="en-US" dirty="0" err="1"/>
              <a:t>nendega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 pigem ei </a:t>
            </a:r>
            <a:r>
              <a:rPr lang="en-US" dirty="0" err="1"/>
              <a:t>suhtle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Kusagil</a:t>
            </a:r>
            <a:r>
              <a:rPr lang="en-US" dirty="0"/>
              <a:t> </a:t>
            </a:r>
            <a:r>
              <a:rPr lang="en-US" dirty="0" err="1"/>
              <a:t>võiks</a:t>
            </a:r>
            <a:r>
              <a:rPr lang="en-US" dirty="0"/>
              <a:t> olla </a:t>
            </a:r>
            <a:r>
              <a:rPr lang="en-US" dirty="0" err="1"/>
              <a:t>üks</a:t>
            </a:r>
            <a:r>
              <a:rPr lang="en-US" dirty="0"/>
              <a:t> </a:t>
            </a:r>
            <a:r>
              <a:rPr lang="en-US" dirty="0" err="1"/>
              <a:t>lehm</a:t>
            </a:r>
            <a:r>
              <a:rPr lang="en-US" dirty="0"/>
              <a:t>, </a:t>
            </a:r>
            <a:r>
              <a:rPr lang="en-US" dirty="0" err="1"/>
              <a:t>kes</a:t>
            </a:r>
            <a:r>
              <a:rPr lang="en-US" dirty="0"/>
              <a:t> on </a:t>
            </a:r>
            <a:r>
              <a:rPr lang="en-US" dirty="0" err="1"/>
              <a:t>kontaktivõimelt</a:t>
            </a:r>
            <a:r>
              <a:rPr lang="en-US" dirty="0"/>
              <a:t> </a:t>
            </a:r>
            <a:r>
              <a:rPr lang="en-US" dirty="0" err="1"/>
              <a:t>kusagil</a:t>
            </a:r>
            <a:r>
              <a:rPr lang="en-US" dirty="0"/>
              <a:t> </a:t>
            </a:r>
            <a:r>
              <a:rPr lang="en-US" dirty="0" err="1"/>
              <a:t>inimese</a:t>
            </a:r>
            <a:r>
              <a:rPr lang="en-US" dirty="0"/>
              <a:t> ja sea </a:t>
            </a:r>
            <a:r>
              <a:rPr lang="en-US" dirty="0" err="1"/>
              <a:t>vahel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B213B61-462B-4F2E-811B-9D322D3137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6C8E192E-448D-ADE4-14F6-827E37F0D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65E93A-B47C-7935-E86C-D00DB0E0C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546224"/>
            <a:ext cx="5562603" cy="92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30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216A4-856E-1B5C-EF77-354F76894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31D1F-FC8B-1B5F-DA25-507339CC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 </a:t>
            </a:r>
            <a:r>
              <a:rPr lang="en-US" dirty="0" err="1"/>
              <a:t>struktuur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86D70-8CED-9A32-CA13-41D62C6F7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13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vaatus</a:t>
            </a:r>
            <a:endParaRPr lang="en-US" dirty="0"/>
          </a:p>
          <a:p>
            <a:pPr lvl="1"/>
            <a:r>
              <a:rPr lang="en-US" dirty="0" err="1"/>
              <a:t>Peategelane</a:t>
            </a:r>
            <a:r>
              <a:rPr lang="en-US" dirty="0"/>
              <a:t> </a:t>
            </a:r>
            <a:r>
              <a:rPr lang="en-US" dirty="0" err="1"/>
              <a:t>maandub</a:t>
            </a:r>
            <a:r>
              <a:rPr lang="en-US" dirty="0"/>
              <a:t> </a:t>
            </a:r>
            <a:r>
              <a:rPr lang="en-US" dirty="0" err="1"/>
              <a:t>farmisaarele</a:t>
            </a:r>
            <a:r>
              <a:rPr lang="en-US" dirty="0"/>
              <a:t> ja ei tea, </a:t>
            </a:r>
            <a:r>
              <a:rPr lang="en-US" dirty="0" err="1"/>
              <a:t>kes</a:t>
            </a:r>
            <a:r>
              <a:rPr lang="en-US" dirty="0"/>
              <a:t> ta on ja mis </a:t>
            </a:r>
            <a:r>
              <a:rPr lang="en-US" dirty="0" err="1"/>
              <a:t>toimub</a:t>
            </a:r>
            <a:endParaRPr lang="en-US" dirty="0"/>
          </a:p>
          <a:p>
            <a:pPr lvl="1"/>
            <a:r>
              <a:rPr lang="en-US" dirty="0" err="1"/>
              <a:t>Teised</a:t>
            </a:r>
            <a:r>
              <a:rPr lang="en-US" dirty="0"/>
              <a:t> </a:t>
            </a:r>
            <a:r>
              <a:rPr lang="en-US" dirty="0" err="1"/>
              <a:t>põrsad</a:t>
            </a:r>
            <a:r>
              <a:rPr lang="en-US" dirty="0"/>
              <a:t> </a:t>
            </a:r>
            <a:r>
              <a:rPr lang="en-US" dirty="0" err="1"/>
              <a:t>korraldavad</a:t>
            </a:r>
            <a:r>
              <a:rPr lang="en-US" dirty="0"/>
              <a:t> </a:t>
            </a:r>
            <a:r>
              <a:rPr lang="en-US" dirty="0" err="1"/>
              <a:t>talle</a:t>
            </a:r>
            <a:r>
              <a:rPr lang="en-US" dirty="0"/>
              <a:t> </a:t>
            </a:r>
            <a:r>
              <a:rPr lang="en-US" dirty="0" err="1"/>
              <a:t>vaimse</a:t>
            </a:r>
            <a:r>
              <a:rPr lang="en-US" dirty="0"/>
              <a:t> </a:t>
            </a:r>
            <a:r>
              <a:rPr lang="en-US" dirty="0" err="1"/>
              <a:t>rännaku</a:t>
            </a:r>
            <a:r>
              <a:rPr lang="en-US" dirty="0"/>
              <a:t>, et ta </a:t>
            </a:r>
            <a:r>
              <a:rPr lang="en-US" dirty="0" err="1"/>
              <a:t>saaks</a:t>
            </a:r>
            <a:r>
              <a:rPr lang="en-US" dirty="0"/>
              <a:t> </a:t>
            </a:r>
            <a:r>
              <a:rPr lang="en-US" dirty="0" err="1"/>
              <a:t>teada</a:t>
            </a:r>
            <a:r>
              <a:rPr lang="en-US" dirty="0"/>
              <a:t> </a:t>
            </a:r>
            <a:r>
              <a:rPr lang="en-US" dirty="0" err="1"/>
              <a:t>kes</a:t>
            </a:r>
            <a:r>
              <a:rPr lang="en-US" dirty="0"/>
              <a:t> ta on ja mis on </a:t>
            </a:r>
            <a:r>
              <a:rPr lang="en-US" dirty="0" err="1"/>
              <a:t>tema</a:t>
            </a:r>
            <a:r>
              <a:rPr lang="en-US" dirty="0"/>
              <a:t> </a:t>
            </a:r>
            <a:r>
              <a:rPr lang="en-US" dirty="0" err="1"/>
              <a:t>Eesmärk</a:t>
            </a:r>
            <a:endParaRPr lang="en-US" dirty="0"/>
          </a:p>
          <a:p>
            <a:pPr lvl="1"/>
            <a:r>
              <a:rPr lang="en-US" dirty="0" err="1"/>
              <a:t>Põrsas</a:t>
            </a:r>
            <a:r>
              <a:rPr lang="en-US" dirty="0"/>
              <a:t> </a:t>
            </a:r>
            <a:r>
              <a:rPr lang="en-US" dirty="0" err="1"/>
              <a:t>alustab</a:t>
            </a:r>
            <a:r>
              <a:rPr lang="en-US" dirty="0"/>
              <a:t> </a:t>
            </a:r>
            <a:r>
              <a:rPr lang="en-US" dirty="0" err="1"/>
              <a:t>Eesmärgi</a:t>
            </a:r>
            <a:r>
              <a:rPr lang="en-US" dirty="0"/>
              <a:t> </a:t>
            </a:r>
            <a:r>
              <a:rPr lang="en-US" dirty="0" err="1"/>
              <a:t>poole</a:t>
            </a:r>
            <a:r>
              <a:rPr lang="en-US" dirty="0"/>
              <a:t> </a:t>
            </a:r>
            <a:r>
              <a:rPr lang="en-US" dirty="0" err="1"/>
              <a:t>püüdlemist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vaatus</a:t>
            </a:r>
            <a:endParaRPr lang="en-US" dirty="0"/>
          </a:p>
          <a:p>
            <a:pPr lvl="1"/>
            <a:r>
              <a:rPr lang="en-US" dirty="0" err="1"/>
              <a:t>Peategelane</a:t>
            </a:r>
            <a:r>
              <a:rPr lang="en-US" dirty="0"/>
              <a:t> </a:t>
            </a:r>
            <a:r>
              <a:rPr lang="en-US" dirty="0" err="1"/>
              <a:t>saab</a:t>
            </a:r>
            <a:r>
              <a:rPr lang="en-US" dirty="0"/>
              <a:t> </a:t>
            </a:r>
            <a:r>
              <a:rPr lang="en-US" dirty="0" err="1"/>
              <a:t>abi</a:t>
            </a:r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vaatus</a:t>
            </a:r>
            <a:endParaRPr lang="en-US" dirty="0"/>
          </a:p>
          <a:p>
            <a:pPr lvl="1"/>
            <a:r>
              <a:rPr lang="en-US" dirty="0" err="1"/>
              <a:t>Põssa</a:t>
            </a:r>
            <a:r>
              <a:rPr lang="en-US" dirty="0"/>
              <a:t> </a:t>
            </a:r>
            <a:r>
              <a:rPr lang="en-US" dirty="0" err="1"/>
              <a:t>otsib</a:t>
            </a:r>
            <a:r>
              <a:rPr lang="en-US" dirty="0"/>
              <a:t> </a:t>
            </a:r>
            <a:r>
              <a:rPr lang="en-US" dirty="0" err="1"/>
              <a:t>endale</a:t>
            </a:r>
            <a:r>
              <a:rPr lang="en-US" dirty="0"/>
              <a:t> </a:t>
            </a:r>
            <a:r>
              <a:rPr lang="en-US" dirty="0" err="1"/>
              <a:t>kokku</a:t>
            </a:r>
            <a:r>
              <a:rPr lang="en-US" dirty="0"/>
              <a:t> </a:t>
            </a:r>
            <a:r>
              <a:rPr lang="en-US" dirty="0" err="1"/>
              <a:t>erinevat</a:t>
            </a:r>
            <a:r>
              <a:rPr lang="en-US" dirty="0"/>
              <a:t> </a:t>
            </a:r>
            <a:r>
              <a:rPr lang="en-US" dirty="0" err="1"/>
              <a:t>põgenemiseks</a:t>
            </a:r>
            <a:r>
              <a:rPr lang="en-US" dirty="0"/>
              <a:t> </a:t>
            </a:r>
            <a:r>
              <a:rPr lang="en-US" dirty="0" err="1"/>
              <a:t>vajalikku</a:t>
            </a:r>
            <a:r>
              <a:rPr lang="en-US" dirty="0"/>
              <a:t> </a:t>
            </a:r>
            <a:r>
              <a:rPr lang="en-US" dirty="0" err="1"/>
              <a:t>atribuutikat</a:t>
            </a:r>
            <a:endParaRPr lang="en-US" dirty="0"/>
          </a:p>
          <a:p>
            <a:pPr lvl="1"/>
            <a:r>
              <a:rPr lang="en-US" dirty="0" err="1"/>
              <a:t>Põssa</a:t>
            </a:r>
            <a:r>
              <a:rPr lang="en-US" dirty="0"/>
              <a:t> </a:t>
            </a:r>
            <a:r>
              <a:rPr lang="en-US" dirty="0" err="1"/>
              <a:t>sõidab</a:t>
            </a:r>
            <a:r>
              <a:rPr lang="en-US" dirty="0"/>
              <a:t> </a:t>
            </a:r>
            <a:r>
              <a:rPr lang="en-US" dirty="0" err="1"/>
              <a:t>mootorpaadil</a:t>
            </a:r>
            <a:r>
              <a:rPr lang="en-US" dirty="0"/>
              <a:t> </a:t>
            </a:r>
            <a:r>
              <a:rPr lang="en-US" dirty="0" err="1"/>
              <a:t>päikeseloojangusse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13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5BDE-36E2-32FF-754E-2244A73E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4_5947068118999241287">
            <a:hlinkClick r:id="" action="ppaction://media"/>
            <a:extLst>
              <a:ext uri="{FF2B5EF4-FFF2-40B4-BE49-F238E27FC236}">
                <a16:creationId xmlns:a16="http://schemas.microsoft.com/office/drawing/2014/main" id="{09535262-835E-FC6B-2653-075A3C0336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7735" y="0"/>
            <a:ext cx="11096530" cy="6072188"/>
          </a:xfrm>
        </p:spPr>
      </p:pic>
    </p:spTree>
    <p:extLst>
      <p:ext uri="{BB962C8B-B14F-4D97-AF65-F5344CB8AC3E}">
        <p14:creationId xmlns:p14="http://schemas.microsoft.com/office/powerpoint/2010/main" val="367951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47497-6C97-5DB7-D145-84A642117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Tipphetked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29499-B717-9B53-847B-4AB8F7F44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Puuhaluga</a:t>
            </a:r>
            <a:r>
              <a:rPr lang="en-US" dirty="0"/>
              <a:t> </a:t>
            </a:r>
            <a:r>
              <a:rPr lang="en-US" dirty="0" err="1"/>
              <a:t>autentimine</a:t>
            </a:r>
            <a:endParaRPr lang="en-US" dirty="0"/>
          </a:p>
          <a:p>
            <a:pPr lvl="1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Põrsas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kasutab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seda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selleks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et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ennast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arvutile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autentida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(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arvuti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nõustub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  <a:endParaRPr lang="en-US" dirty="0"/>
          </a:p>
          <a:p>
            <a:r>
              <a:rPr lang="en-US" dirty="0" err="1"/>
              <a:t>Pudel</a:t>
            </a:r>
            <a:endParaRPr lang="en-US" dirty="0"/>
          </a:p>
          <a:p>
            <a:pPr lvl="1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Põrsas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kasutab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pudelit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(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Laua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Vesi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Solid Lemonade), et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kõrvale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tõmmata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valvuri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tähelepanu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ja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muuta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tema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asendit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soodsamaks</a:t>
            </a:r>
            <a:endParaRPr lang="en-US" dirty="0"/>
          </a:p>
          <a:p>
            <a:r>
              <a:rPr lang="en-US" dirty="0"/>
              <a:t>Silt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"This sign cannot stop me. I can not read"</a:t>
            </a:r>
            <a:endParaRPr lang="en-US" dirty="0"/>
          </a:p>
          <a:p>
            <a:r>
              <a:rPr lang="en-US" dirty="0" err="1"/>
              <a:t>Vaimne</a:t>
            </a:r>
            <a:r>
              <a:rPr lang="en-US" dirty="0"/>
              <a:t> </a:t>
            </a:r>
            <a:r>
              <a:rPr lang="en-US" dirty="0" err="1"/>
              <a:t>rännak</a:t>
            </a:r>
            <a:endParaRPr lang="en-US" dirty="0"/>
          </a:p>
          <a:p>
            <a:pPr lvl="1"/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Põrsas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saab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vaimse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rännaku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käigus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infot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oma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mineviku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kohta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ja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lõpuks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Eesmärgi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961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0A3B2E-7B45-1351-E799-FFF2D297C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907F-65CD-9BD1-8743-F19AF61D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Tehnilised</a:t>
            </a:r>
            <a:r>
              <a:rPr lang="en-US" dirty="0"/>
              <a:t> </a:t>
            </a:r>
            <a:r>
              <a:rPr lang="en-US" dirty="0" err="1"/>
              <a:t>nüansid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C9578-F8F5-1684-660F-8E4BBFDCF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Godot </a:t>
            </a:r>
            <a:r>
              <a:rPr lang="en-US" dirty="0" err="1"/>
              <a:t>mängumootor</a:t>
            </a:r>
            <a:endParaRPr lang="en-US" dirty="0"/>
          </a:p>
          <a:p>
            <a:r>
              <a:rPr lang="en-US" dirty="0"/>
              <a:t>2D top-down </a:t>
            </a:r>
            <a:r>
              <a:rPr lang="en-US" dirty="0" err="1"/>
              <a:t>isomeetriline</a:t>
            </a:r>
            <a:r>
              <a:rPr lang="en-US" dirty="0"/>
              <a:t> </a:t>
            </a:r>
            <a:r>
              <a:rPr lang="en-US" dirty="0" err="1"/>
              <a:t>vaade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Esialgu</a:t>
            </a:r>
            <a:r>
              <a:rPr lang="en-US" dirty="0"/>
              <a:t> on </a:t>
            </a:r>
            <a:r>
              <a:rPr lang="en-US" dirty="0" err="1"/>
              <a:t>plaanis</a:t>
            </a:r>
            <a:r>
              <a:rPr lang="en-US" dirty="0"/>
              <a:t>) </a:t>
            </a:r>
            <a:r>
              <a:rPr lang="en-US" dirty="0" err="1"/>
              <a:t>reaalajas</a:t>
            </a:r>
            <a:r>
              <a:rPr lang="en-US" dirty="0"/>
              <a:t> </a:t>
            </a:r>
            <a:r>
              <a:rPr lang="en-US" dirty="0" err="1"/>
              <a:t>tegevus</a:t>
            </a:r>
            <a:endParaRPr lang="en-US" dirty="0"/>
          </a:p>
          <a:p>
            <a:r>
              <a:rPr lang="en-US" dirty="0" err="1"/>
              <a:t>Mängu</a:t>
            </a:r>
            <a:r>
              <a:rPr lang="en-US" dirty="0"/>
              <a:t> </a:t>
            </a:r>
            <a:r>
              <a:rPr lang="en-US" dirty="0" err="1"/>
              <a:t>materjalid</a:t>
            </a:r>
            <a:r>
              <a:rPr lang="en-US" dirty="0"/>
              <a:t> ja </a:t>
            </a:r>
            <a:r>
              <a:rPr lang="en-US" dirty="0" err="1"/>
              <a:t>programm</a:t>
            </a:r>
            <a:r>
              <a:rPr lang="en-US" dirty="0"/>
              <a:t> </a:t>
            </a:r>
            <a:r>
              <a:rPr lang="en-US" dirty="0" err="1"/>
              <a:t>elavad</a:t>
            </a:r>
            <a:r>
              <a:rPr lang="en-US" dirty="0"/>
              <a:t> </a:t>
            </a:r>
            <a:r>
              <a:rPr lang="en-US" dirty="0" err="1"/>
              <a:t>Githubis</a:t>
            </a:r>
            <a:endParaRPr lang="en-US" dirty="0"/>
          </a:p>
          <a:p>
            <a:r>
              <a:rPr lang="en-US" dirty="0" err="1"/>
              <a:t>Graafika</a:t>
            </a:r>
            <a:r>
              <a:rPr lang="en-US" dirty="0"/>
              <a:t> </a:t>
            </a:r>
            <a:r>
              <a:rPr lang="en-US" dirty="0" err="1"/>
              <a:t>tootmine</a:t>
            </a:r>
            <a:r>
              <a:rPr lang="en-US" dirty="0"/>
              <a:t> on </a:t>
            </a:r>
            <a:r>
              <a:rPr lang="en-US" dirty="0" err="1"/>
              <a:t>peamiselt</a:t>
            </a:r>
            <a:r>
              <a:rPr lang="en-US" dirty="0"/>
              <a:t> </a:t>
            </a:r>
            <a:r>
              <a:rPr lang="en-US" dirty="0" err="1"/>
              <a:t>Aseprite</a:t>
            </a:r>
            <a:r>
              <a:rPr lang="en-US" dirty="0"/>
              <a:t> </a:t>
            </a:r>
            <a:r>
              <a:rPr lang="en-US" dirty="0" err="1"/>
              <a:t>tarkvaras</a:t>
            </a:r>
            <a:endParaRPr lang="en-US" dirty="0"/>
          </a:p>
          <a:p>
            <a:r>
              <a:rPr lang="en-US" dirty="0"/>
              <a:t>Heli – Fruity Loops</a:t>
            </a:r>
          </a:p>
          <a:p>
            <a:r>
              <a:rPr lang="en-US" dirty="0"/>
              <a:t>Video – Da Vinci Resolve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378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AFC0B-C050-B39C-D09F-C1072888D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Disainipõhimõtted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5FFF6-096E-BF40-08A8-DABA237C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Pixel art</a:t>
            </a:r>
          </a:p>
          <a:p>
            <a:pPr lvl="1"/>
            <a:r>
              <a:rPr lang="en-US" dirty="0" err="1"/>
              <a:t>Tegelased</a:t>
            </a:r>
            <a:r>
              <a:rPr lang="en-US" dirty="0"/>
              <a:t>  on </a:t>
            </a:r>
            <a:r>
              <a:rPr lang="en-US" dirty="0" err="1"/>
              <a:t>ümbritsetud</a:t>
            </a:r>
            <a:r>
              <a:rPr lang="en-US" dirty="0"/>
              <a:t> väga </a:t>
            </a:r>
            <a:r>
              <a:rPr lang="en-US" dirty="0" err="1"/>
              <a:t>tumeda</a:t>
            </a:r>
            <a:r>
              <a:rPr lang="en-US" dirty="0"/>
              <a:t> </a:t>
            </a:r>
            <a:r>
              <a:rPr lang="en-US" dirty="0" err="1"/>
              <a:t>piirjoonega</a:t>
            </a:r>
            <a:endParaRPr lang="en-US" dirty="0"/>
          </a:p>
          <a:p>
            <a:pPr lvl="1"/>
            <a:r>
              <a:rPr lang="en-US" dirty="0" err="1"/>
              <a:t>Keskkonnaelemendid</a:t>
            </a:r>
            <a:r>
              <a:rPr lang="en-US" dirty="0"/>
              <a:t> on </a:t>
            </a:r>
            <a:r>
              <a:rPr lang="en-US" dirty="0" err="1"/>
              <a:t>ümbritsetud</a:t>
            </a:r>
            <a:r>
              <a:rPr lang="en-US" dirty="0"/>
              <a:t> </a:t>
            </a:r>
            <a:r>
              <a:rPr lang="en-US" dirty="0" err="1"/>
              <a:t>nende</a:t>
            </a:r>
            <a:r>
              <a:rPr lang="en-US" dirty="0"/>
              <a:t> </a:t>
            </a:r>
            <a:r>
              <a:rPr lang="en-US" dirty="0" err="1"/>
              <a:t>põhitoonide</a:t>
            </a:r>
            <a:r>
              <a:rPr lang="en-US" dirty="0"/>
              <a:t> </a:t>
            </a:r>
            <a:r>
              <a:rPr lang="en-US" dirty="0" err="1"/>
              <a:t>tumendatud</a:t>
            </a:r>
            <a:r>
              <a:rPr lang="en-US" dirty="0"/>
              <a:t> </a:t>
            </a:r>
            <a:r>
              <a:rPr lang="en-US" dirty="0" err="1"/>
              <a:t>versioonid</a:t>
            </a:r>
            <a:endParaRPr lang="en-US" dirty="0"/>
          </a:p>
          <a:p>
            <a:pPr lvl="1"/>
            <a:r>
              <a:rPr lang="en-US" dirty="0" err="1"/>
              <a:t>Värvikulluse</a:t>
            </a:r>
            <a:r>
              <a:rPr lang="en-US" dirty="0"/>
              <a:t> </a:t>
            </a:r>
            <a:r>
              <a:rPr lang="en-US" dirty="0" err="1"/>
              <a:t>jälgimine</a:t>
            </a:r>
            <a:r>
              <a:rPr lang="en-US" dirty="0"/>
              <a:t> – </a:t>
            </a:r>
            <a:r>
              <a:rPr lang="en-US" dirty="0" err="1"/>
              <a:t>tegelased</a:t>
            </a:r>
            <a:r>
              <a:rPr lang="en-US" dirty="0"/>
              <a:t> </a:t>
            </a:r>
            <a:r>
              <a:rPr lang="en-US" dirty="0" err="1"/>
              <a:t>peavad</a:t>
            </a:r>
            <a:r>
              <a:rPr lang="en-US" dirty="0"/>
              <a:t> </a:t>
            </a:r>
            <a:r>
              <a:rPr lang="en-US" dirty="0" err="1"/>
              <a:t>eristuma</a:t>
            </a:r>
            <a:r>
              <a:rPr lang="en-US" dirty="0"/>
              <a:t> </a:t>
            </a:r>
            <a:r>
              <a:rPr lang="en-US" dirty="0" err="1"/>
              <a:t>keskkonnast</a:t>
            </a:r>
            <a:endParaRPr lang="en-US" dirty="0"/>
          </a:p>
          <a:p>
            <a:pPr lvl="2"/>
            <a:r>
              <a:rPr lang="en-US" dirty="0" err="1"/>
              <a:t>Tervikuna</a:t>
            </a:r>
            <a:r>
              <a:rPr lang="en-US" dirty="0"/>
              <a:t> ei tohi </a:t>
            </a:r>
            <a:r>
              <a:rPr lang="en-US" dirty="0" err="1"/>
              <a:t>mäng</a:t>
            </a:r>
            <a:r>
              <a:rPr lang="en-US" dirty="0"/>
              <a:t> olla </a:t>
            </a:r>
            <a:r>
              <a:rPr lang="en-US" dirty="0" err="1"/>
              <a:t>häirivalt</a:t>
            </a:r>
            <a:r>
              <a:rPr lang="en-US" dirty="0"/>
              <a:t> </a:t>
            </a:r>
            <a:r>
              <a:rPr lang="en-US" dirty="0" err="1"/>
              <a:t>kirgas</a:t>
            </a:r>
            <a:r>
              <a:rPr lang="en-US" dirty="0"/>
              <a:t> ja </a:t>
            </a:r>
            <a:r>
              <a:rPr lang="en-US" dirty="0" err="1"/>
              <a:t>värviküllane</a:t>
            </a:r>
            <a:endParaRPr lang="en-US" dirty="0"/>
          </a:p>
          <a:p>
            <a:pPr lvl="1"/>
            <a:r>
              <a:rPr lang="en-US" dirty="0"/>
              <a:t>32*32 </a:t>
            </a:r>
            <a:r>
              <a:rPr lang="en-US" dirty="0" err="1"/>
              <a:t>px</a:t>
            </a:r>
            <a:r>
              <a:rPr lang="en-US" dirty="0"/>
              <a:t> </a:t>
            </a:r>
            <a:r>
              <a:rPr lang="en-US" dirty="0" err="1"/>
              <a:t>peategelane</a:t>
            </a:r>
            <a:r>
              <a:rPr lang="en-US" dirty="0"/>
              <a:t> – </a:t>
            </a:r>
            <a:r>
              <a:rPr lang="en-US" dirty="0" err="1"/>
              <a:t>muude</a:t>
            </a:r>
            <a:r>
              <a:rPr lang="en-US" dirty="0"/>
              <a:t> </a:t>
            </a:r>
            <a:r>
              <a:rPr lang="en-US" dirty="0" err="1"/>
              <a:t>asjade</a:t>
            </a:r>
            <a:r>
              <a:rPr lang="en-US" dirty="0"/>
              <a:t> </a:t>
            </a:r>
            <a:r>
              <a:rPr lang="en-US" dirty="0" err="1"/>
              <a:t>mõõtmed</a:t>
            </a:r>
            <a:r>
              <a:rPr lang="en-US" dirty="0"/>
              <a:t> </a:t>
            </a:r>
            <a:r>
              <a:rPr lang="en-US" dirty="0" err="1"/>
              <a:t>sellest</a:t>
            </a:r>
            <a:r>
              <a:rPr lang="en-US" dirty="0"/>
              <a:t> </a:t>
            </a:r>
            <a:r>
              <a:rPr lang="en-US" dirty="0" err="1"/>
              <a:t>lähtuvalt</a:t>
            </a:r>
            <a:endParaRPr lang="en-US" dirty="0"/>
          </a:p>
          <a:p>
            <a:pPr lvl="1"/>
            <a:r>
              <a:rPr lang="en-US" dirty="0" err="1"/>
              <a:t>Animatsioonid</a:t>
            </a:r>
            <a:r>
              <a:rPr lang="en-US" dirty="0"/>
              <a:t> on 2- </a:t>
            </a:r>
            <a:r>
              <a:rPr lang="en-US" dirty="0" err="1"/>
              <a:t>või</a:t>
            </a:r>
            <a:r>
              <a:rPr lang="en-US" dirty="0"/>
              <a:t> 6-kaadrised, </a:t>
            </a:r>
            <a:r>
              <a:rPr lang="en-US" dirty="0" err="1"/>
              <a:t>ajastus</a:t>
            </a:r>
            <a:r>
              <a:rPr lang="en-US" dirty="0"/>
              <a:t> 200ms </a:t>
            </a:r>
            <a:r>
              <a:rPr lang="en-US" dirty="0" err="1"/>
              <a:t>kaadri</a:t>
            </a:r>
            <a:r>
              <a:rPr lang="en-US" dirty="0"/>
              <a:t> </a:t>
            </a:r>
            <a:r>
              <a:rPr lang="en-US" dirty="0" err="1"/>
              <a:t>kohta</a:t>
            </a:r>
            <a:r>
              <a:rPr lang="en-US" dirty="0"/>
              <a:t>?</a:t>
            </a:r>
          </a:p>
          <a:p>
            <a:r>
              <a:rPr lang="en-US" dirty="0"/>
              <a:t>Top-down 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669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505</Words>
  <Application>Microsoft Office PowerPoint</Application>
  <PresentationFormat>Widescreen</PresentationFormat>
  <Paragraphs>79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Courier New</vt:lpstr>
      <vt:lpstr>Office Theme</vt:lpstr>
      <vt:lpstr>Escape from Piggy Island</vt:lpstr>
      <vt:lpstr>Mängu keskkond</vt:lpstr>
      <vt:lpstr>PowerPoint Presentation</vt:lpstr>
      <vt:lpstr>Tegelased</vt:lpstr>
      <vt:lpstr>Loo struktuur</vt:lpstr>
      <vt:lpstr>PowerPoint Presentation</vt:lpstr>
      <vt:lpstr>“Tipphetked”</vt:lpstr>
      <vt:lpstr>Tehnilised nüansid</vt:lpstr>
      <vt:lpstr>Disainipõhimõtted</vt:lpstr>
      <vt:lpstr>Paindlik arendus</vt:lpstr>
      <vt:lpstr>Projekti juhtimine</vt:lpstr>
      <vt:lpstr>Peamised arengud 6.02-20.02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from Piggy Island</dc:title>
  <dc:creator>Karl Erik Kalmus</dc:creator>
  <cp:lastModifiedBy>Karl Erik Kalmus</cp:lastModifiedBy>
  <cp:revision>6</cp:revision>
  <dcterms:created xsi:type="dcterms:W3CDTF">2024-02-20T16:51:48Z</dcterms:created>
  <dcterms:modified xsi:type="dcterms:W3CDTF">2024-02-23T12:18:31Z</dcterms:modified>
</cp:coreProperties>
</file>